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"/>
      <p:regular r:id="rId15"/>
    </p:embeddedFont>
    <p:embeddedFont>
      <p:font typeface="Nunito"/>
      <p:regular r:id="rId16"/>
    </p:embeddedFont>
    <p:embeddedFont>
      <p:font typeface="Nunito"/>
      <p:regular r:id="rId17"/>
    </p:embeddedFont>
    <p:embeddedFont>
      <p:font typeface="Nunito"/>
      <p:regular r:id="rId18"/>
    </p:embeddedFont>
    <p:embeddedFont>
      <p:font typeface="Nunito"/>
      <p:regular r:id="rId19"/>
    </p:embeddedFont>
    <p:embeddedFont>
      <p:font typeface="Nunito"/>
      <p:regular r:id="rId20"/>
    </p:embeddedFont>
    <p:embeddedFont>
      <p:font typeface="Nunito"/>
      <p:regular r:id="rId21"/>
    </p:embeddedFont>
    <p:embeddedFont>
      <p:font typeface="Nunito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font" Target="fonts/font13.fntdata"/><Relationship Id="rId2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2601516"/>
            <a:ext cx="4887873" cy="30264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853684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Telemedicine</a:t>
            </a:r>
            <a:endParaRPr lang="en-US" sz="6100" dirty="0"/>
          </a:p>
        </p:txBody>
      </p:sp>
      <p:sp>
        <p:nvSpPr>
          <p:cNvPr id="5" name="Text 1"/>
          <p:cNvSpPr/>
          <p:nvPr/>
        </p:nvSpPr>
        <p:spPr>
          <a:xfrm>
            <a:off x="837724" y="415575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is the use of technology to deliver healthcare services remotely. It allows patients to consult with healthcare providers without having to physically visit a clinic or hospital. Telemedicine has revolutionized the way healthcare is delivered.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837724" y="5974913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F684B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64406" y="6117550"/>
            <a:ext cx="12942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1340287" y="5957054"/>
            <a:ext cx="273343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Emmanuel Mmeah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368" y="2299454"/>
            <a:ext cx="4939546" cy="36305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5691" y="1070372"/>
            <a:ext cx="5751433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Benefits of Telemedicine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765691" y="2288143"/>
            <a:ext cx="492204" cy="492204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19162" y="2379821"/>
            <a:ext cx="185261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476613" y="2288143"/>
            <a:ext cx="262913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Accessibility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476613" y="2741057"/>
            <a:ext cx="2986088" cy="1400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provides access to healthcare for those living in remote areas or with limited mobility.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1418" y="2288143"/>
            <a:ext cx="492204" cy="492204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34890" y="2379821"/>
            <a:ext cx="185261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5392341" y="2288143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Reduced Wait Times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392341" y="2741057"/>
            <a:ext cx="2986088" cy="175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Patients can often get appointments faster through telemedicine, reducing the need to wait for in-person consultations.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5691" y="4956096"/>
            <a:ext cx="492204" cy="492204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19162" y="5047774"/>
            <a:ext cx="185261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1476613" y="4956096"/>
            <a:ext cx="267021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Increased Convenience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476613" y="5409009"/>
            <a:ext cx="2986088" cy="175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allows patients to receive healthcare from the comfort of their own homes or offices, eliminating the need to travel.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4681418" y="4956096"/>
            <a:ext cx="492204" cy="492204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34890" y="5047774"/>
            <a:ext cx="185261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5392341" y="4956096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Greater Efficiency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5392341" y="5409009"/>
            <a:ext cx="2986088" cy="175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can streamline healthcare delivery, leading to more efficient use of resources and improved patient outcomes.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79643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Access to Healthcare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Rural Communities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brings healthcare to underserved rural communities, providing access to specialists and services that might otherwise be unavailable.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32537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Underserved Populations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can help reach vulnerable populations who may face barriers to accessing traditional healthcare, such as those with disabilities or chronic conditions.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enables healthcare professionals to consult with patients across borders, expanding the reach of healthcare services.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647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032" y="296466"/>
            <a:ext cx="4214217" cy="23718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0104" y="3617000"/>
            <a:ext cx="6850261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Reduced Costs for Patients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830104" y="4670227"/>
            <a:ext cx="4165282" cy="2908459"/>
          </a:xfrm>
          <a:prstGeom prst="roundRect">
            <a:avLst>
              <a:gd name="adj" fmla="val 1223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90136" y="493025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Lower Travel Costs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090136" y="5421392"/>
            <a:ext cx="3645218" cy="1517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eliminates the need for patients to travel to healthcare facilities, reducing transportation expenses.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32559" y="4670227"/>
            <a:ext cx="4165282" cy="2908459"/>
          </a:xfrm>
          <a:prstGeom prst="roundRect">
            <a:avLst>
              <a:gd name="adj" fmla="val 1223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92591" y="4930259"/>
            <a:ext cx="306443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Reduced Time Off Work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492591" y="5421392"/>
            <a:ext cx="3645218" cy="1517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appointments often require less time off work, leading to increased productivity and reduced lost wages.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5014" y="4670227"/>
            <a:ext cx="4165282" cy="2908459"/>
          </a:xfrm>
          <a:prstGeom prst="roundRect">
            <a:avLst>
              <a:gd name="adj" fmla="val 1223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95046" y="4930259"/>
            <a:ext cx="304109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Lower Healthcare Costs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9895046" y="5421392"/>
            <a:ext cx="3645218" cy="189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can sometimes be more affordable than traditional in-person healthcare, especially for routine check-ups and consultations.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48" y="2328148"/>
            <a:ext cx="4939784" cy="35731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5334" y="814864"/>
            <a:ext cx="7196495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Patient Engagement</a:t>
            </a:r>
            <a:endParaRPr lang="en-US" sz="40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4" y="1785938"/>
            <a:ext cx="1093351" cy="193964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86583" y="2004536"/>
            <a:ext cx="357711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Increased Patient Participation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2186583" y="2457212"/>
            <a:ext cx="6192083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Patients can actively participate in their healthcare by accessing their medical records and communicating directly with their providers.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34" y="3725585"/>
            <a:ext cx="1093351" cy="193964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86583" y="3944183"/>
            <a:ext cx="299204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Communication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2186583" y="4396859"/>
            <a:ext cx="6192083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platforms allow for clear and timely communication between patients and healthcare providers, fostering a stronger relationship.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34" y="5665232"/>
            <a:ext cx="1093351" cy="174938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86583" y="5883831"/>
            <a:ext cx="257258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Personalized Care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2186583" y="6336506"/>
            <a:ext cx="619208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Patients can access a wider range of healthcare options tailored to their individual needs and preferences through telemedicine.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08" y="436602"/>
            <a:ext cx="4904184" cy="73562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01502" y="825341"/>
            <a:ext cx="6822281" cy="684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Convenience and Flexibility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635591" y="1859637"/>
            <a:ext cx="30480" cy="5544622"/>
          </a:xfrm>
          <a:prstGeom prst="roundRect">
            <a:avLst>
              <a:gd name="adj" fmla="val 114621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6882348" y="2368272"/>
            <a:ext cx="815102" cy="30480"/>
          </a:xfrm>
          <a:prstGeom prst="roundRect">
            <a:avLst>
              <a:gd name="adj" fmla="val 1146216"/>
            </a:avLst>
          </a:prstGeom>
          <a:solidFill>
            <a:srgbClr val="F2B42D"/>
          </a:solidFill>
          <a:ln/>
        </p:spPr>
      </p:sp>
      <p:sp>
        <p:nvSpPr>
          <p:cNvPr id="7" name="Shape 3"/>
          <p:cNvSpPr/>
          <p:nvPr/>
        </p:nvSpPr>
        <p:spPr>
          <a:xfrm>
            <a:off x="6388834" y="2121575"/>
            <a:ext cx="523994" cy="523994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52188" y="2219087"/>
            <a:ext cx="19728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7931825" y="2092523"/>
            <a:ext cx="274010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Flexible Scheduling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931825" y="2574608"/>
            <a:ext cx="5883473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Patients can schedule appointments at times that are convenient for them, outside of traditional clinic hours.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6882348" y="4294108"/>
            <a:ext cx="815102" cy="30480"/>
          </a:xfrm>
          <a:prstGeom prst="roundRect">
            <a:avLst>
              <a:gd name="adj" fmla="val 1146216"/>
            </a:avLst>
          </a:prstGeom>
          <a:solidFill>
            <a:srgbClr val="D7425E"/>
          </a:solidFill>
          <a:ln/>
        </p:spPr>
      </p:sp>
      <p:sp>
        <p:nvSpPr>
          <p:cNvPr id="12" name="Shape 8"/>
          <p:cNvSpPr/>
          <p:nvPr/>
        </p:nvSpPr>
        <p:spPr>
          <a:xfrm>
            <a:off x="6388834" y="4047411"/>
            <a:ext cx="523994" cy="523994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52188" y="4144923"/>
            <a:ext cx="19728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7931825" y="4018359"/>
            <a:ext cx="2877622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Location Independence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931825" y="4500443"/>
            <a:ext cx="5883473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Patients can receive care from anywhere with an internet connection, offering greater flexibility and accessibility.</a:t>
            </a:r>
            <a:endParaRPr lang="en-US" sz="1800" dirty="0"/>
          </a:p>
        </p:txBody>
      </p:sp>
      <p:sp>
        <p:nvSpPr>
          <p:cNvPr id="16" name="Shape 12"/>
          <p:cNvSpPr/>
          <p:nvPr/>
        </p:nvSpPr>
        <p:spPr>
          <a:xfrm>
            <a:off x="6882348" y="6219944"/>
            <a:ext cx="815102" cy="30480"/>
          </a:xfrm>
          <a:prstGeom prst="roundRect">
            <a:avLst>
              <a:gd name="adj" fmla="val 1146216"/>
            </a:avLst>
          </a:prstGeom>
          <a:solidFill>
            <a:srgbClr val="DD785E"/>
          </a:solidFill>
          <a:ln/>
        </p:spPr>
      </p:sp>
      <p:sp>
        <p:nvSpPr>
          <p:cNvPr id="17" name="Shape 13"/>
          <p:cNvSpPr/>
          <p:nvPr/>
        </p:nvSpPr>
        <p:spPr>
          <a:xfrm>
            <a:off x="6388834" y="5973247"/>
            <a:ext cx="523994" cy="523994"/>
          </a:xfrm>
          <a:prstGeom prst="roundRect">
            <a:avLst>
              <a:gd name="adj" fmla="val 6667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552188" y="6070759"/>
            <a:ext cx="19728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7931825" y="5944195"/>
            <a:ext cx="346721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Reduced Time Commitment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7931825" y="6426279"/>
            <a:ext cx="5883473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appointments often take less time than in-person visits, saving patients valuable time and effort.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1872"/>
            <a:ext cx="116074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Technological Advancements in Telemedicine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874639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009073"/>
            <a:ext cx="296941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High-Definition Video Conferencing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56559"/>
            <a:ext cx="296941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video conferencing technology provides clear and realistic communication between patients and providers.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116" y="1874639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009073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Wearable Health Devices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4856559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Wearable devices can track vital signs and health metrics, providing real-time data to healthcare providers.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27" y="1874639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009073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Remote Patient Monitoring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4856559"/>
            <a:ext cx="296953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Remote patient monitoring technologies allow healthcare providers to track patient health remotely, enabling early intervention and better management of chronic conditions.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138" y="1874639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0090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Artificial Intelligence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4504611"/>
            <a:ext cx="296953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algorithms are being integrated into telemedicine platforms to analyze patient data, provide personalized recommendations, and automate tasks.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2648426"/>
            <a:ext cx="4887873" cy="29327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Call to Action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Telemedicine is transforming healthcare, offering numerous benefits to both patients and healthcare providers. By embracing telemedicine, we can create a more accessible, affordable, and patient-centered healthcare system.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2024-09-20T12:07:29Z</dcterms:created>
  <dcterms:modified xsi:type="dcterms:W3CDTF">2024-09-20T12:07:29Z</dcterms:modified>
</cp:coreProperties>
</file>